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4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3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6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6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8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9/26/2022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7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5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9/26/2022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4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2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9/26/2022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0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68CA250C-CF5A-4736-9249-D6111F7C5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BB887A-DB02-4431-8FDF-F517505C9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FFBF85-CA7D-4D04-BFC3-E25E716688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2406" y="557783"/>
            <a:ext cx="5852698" cy="3130807"/>
          </a:xfrm>
        </p:spPr>
        <p:txBody>
          <a:bodyPr>
            <a:normAutofit/>
          </a:bodyPr>
          <a:lstStyle/>
          <a:p>
            <a:r>
              <a:rPr lang="nl-NL" dirty="0"/>
              <a:t>BV 6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18E4E7C-6B61-4447-B291-749813352F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2406" y="3902206"/>
            <a:ext cx="5852698" cy="2240529"/>
          </a:xfrm>
        </p:spPr>
        <p:txBody>
          <a:bodyPr>
            <a:normAutofit/>
          </a:bodyPr>
          <a:lstStyle/>
          <a:p>
            <a:r>
              <a:rPr lang="nl-NL" dirty="0"/>
              <a:t>Handig optellen en aftrekken</a:t>
            </a:r>
          </a:p>
        </p:txBody>
      </p:sp>
      <p:pic>
        <p:nvPicPr>
          <p:cNvPr id="4" name="Picture 3" descr="Close-up van hinkelen op het trottoir">
            <a:extLst>
              <a:ext uri="{FF2B5EF4-FFF2-40B4-BE49-F238E27FC236}">
                <a16:creationId xmlns:a16="http://schemas.microsoft.com/office/drawing/2014/main" id="{CF6584E8-91E9-EADE-4894-7B5EBC3BD2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926" r="21490" b="-1"/>
          <a:stretch/>
        </p:blipFill>
        <p:spPr>
          <a:xfrm>
            <a:off x="20" y="10"/>
            <a:ext cx="5710632" cy="6857990"/>
          </a:xfrm>
          <a:custGeom>
            <a:avLst/>
            <a:gdLst/>
            <a:ahLst/>
            <a:cxnLst/>
            <a:rect l="l" t="t" r="r" b="b"/>
            <a:pathLst>
              <a:path w="5710652" h="6858000">
                <a:moveTo>
                  <a:pt x="4831301" y="0"/>
                </a:moveTo>
                <a:lnTo>
                  <a:pt x="5696109" y="0"/>
                </a:lnTo>
                <a:lnTo>
                  <a:pt x="5706418" y="42969"/>
                </a:lnTo>
                <a:cubicBezTo>
                  <a:pt x="5714414" y="100391"/>
                  <a:pt x="5711283" y="160329"/>
                  <a:pt x="5695333" y="219852"/>
                </a:cubicBezTo>
                <a:cubicBezTo>
                  <a:pt x="5631536" y="457945"/>
                  <a:pt x="5386806" y="599240"/>
                  <a:pt x="5148712" y="535443"/>
                </a:cubicBezTo>
                <a:cubicBezTo>
                  <a:pt x="4940381" y="479621"/>
                  <a:pt x="4806160" y="285271"/>
                  <a:pt x="4818599" y="78052"/>
                </a:cubicBezTo>
                <a:close/>
                <a:moveTo>
                  <a:pt x="0" y="0"/>
                </a:moveTo>
                <a:lnTo>
                  <a:pt x="545808" y="0"/>
                </a:lnTo>
                <a:lnTo>
                  <a:pt x="4212872" y="0"/>
                </a:lnTo>
                <a:lnTo>
                  <a:pt x="4204748" y="184996"/>
                </a:lnTo>
                <a:cubicBezTo>
                  <a:pt x="4203390" y="263520"/>
                  <a:pt x="4204263" y="341910"/>
                  <a:pt x="4207775" y="419995"/>
                </a:cubicBezTo>
                <a:cubicBezTo>
                  <a:pt x="4220964" y="709488"/>
                  <a:pt x="4449625" y="891535"/>
                  <a:pt x="4655737" y="1068099"/>
                </a:cubicBezTo>
                <a:cubicBezTo>
                  <a:pt x="5169527" y="1508061"/>
                  <a:pt x="5344373" y="2032158"/>
                  <a:pt x="5103604" y="2589405"/>
                </a:cubicBezTo>
                <a:cubicBezTo>
                  <a:pt x="5010230" y="2805523"/>
                  <a:pt x="4828675" y="2993264"/>
                  <a:pt x="4657611" y="3164269"/>
                </a:cubicBezTo>
                <a:cubicBezTo>
                  <a:pt x="4198817" y="3622744"/>
                  <a:pt x="4217616" y="4154456"/>
                  <a:pt x="4499219" y="4641255"/>
                </a:cubicBezTo>
                <a:cubicBezTo>
                  <a:pt x="4699839" y="4986832"/>
                  <a:pt x="4940395" y="5311556"/>
                  <a:pt x="5110950" y="5670858"/>
                </a:cubicBezTo>
                <a:cubicBezTo>
                  <a:pt x="5277001" y="6019042"/>
                  <a:pt x="5375520" y="6366409"/>
                  <a:pt x="5396522" y="6707670"/>
                </a:cubicBezTo>
                <a:lnTo>
                  <a:pt x="539889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1933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72D9A-44AE-496A-A81F-8C1732233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Optellen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C59A46-021E-47E1-A185-8F7947306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06204"/>
            <a:ext cx="2905957" cy="468320"/>
          </a:xfrm>
        </p:spPr>
        <p:txBody>
          <a:bodyPr>
            <a:normAutofit/>
          </a:bodyPr>
          <a:lstStyle/>
          <a:p>
            <a:r>
              <a:rPr lang="nl-NL" dirty="0"/>
              <a:t>Volgorde verwisselen</a:t>
            </a:r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4AEA48C-FD3F-4912-B24C-C6598F40C3D1}"/>
              </a:ext>
            </a:extLst>
          </p:cNvPr>
          <p:cNvSpPr txBox="1"/>
          <p:nvPr/>
        </p:nvSpPr>
        <p:spPr>
          <a:xfrm>
            <a:off x="5193437" y="1840225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52 + 26 + 39 + 148 =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643498A-28AD-4969-A8AB-DC46AB8142D6}"/>
              </a:ext>
            </a:extLst>
          </p:cNvPr>
          <p:cNvSpPr txBox="1"/>
          <p:nvPr/>
        </p:nvSpPr>
        <p:spPr>
          <a:xfrm>
            <a:off x="5193437" y="2488508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52 + 148 + 26 + 39 =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C4F2917-FB7F-471D-BCD1-1BA946C51719}"/>
              </a:ext>
            </a:extLst>
          </p:cNvPr>
          <p:cNvSpPr txBox="1"/>
          <p:nvPr/>
        </p:nvSpPr>
        <p:spPr>
          <a:xfrm>
            <a:off x="5193437" y="3059668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52 + 148 + 25 + 40 =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4CFDD3D-073C-4600-A115-5AD82FA9B829}"/>
              </a:ext>
            </a:extLst>
          </p:cNvPr>
          <p:cNvSpPr txBox="1"/>
          <p:nvPr/>
        </p:nvSpPr>
        <p:spPr>
          <a:xfrm>
            <a:off x="5193437" y="3536247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200     +     65      = 265 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6E139BA3-B32F-472C-9D5F-702A0820B0DE}"/>
              </a:ext>
            </a:extLst>
          </p:cNvPr>
          <p:cNvSpPr txBox="1">
            <a:spLocks/>
          </p:cNvSpPr>
          <p:nvPr/>
        </p:nvSpPr>
        <p:spPr>
          <a:xfrm>
            <a:off x="609600" y="2960635"/>
            <a:ext cx="3625049" cy="468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Aanvullen en compenseren</a:t>
            </a:r>
          </a:p>
        </p:txBody>
      </p:sp>
    </p:spTree>
    <p:extLst>
      <p:ext uri="{BB962C8B-B14F-4D97-AF65-F5344CB8AC3E}">
        <p14:creationId xmlns:p14="http://schemas.microsoft.com/office/powerpoint/2010/main" val="34747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72D9A-44AE-496A-A81F-8C1732233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Aftrekken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C59A46-021E-47E1-A185-8F7947306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32716"/>
            <a:ext cx="3172287" cy="468320"/>
          </a:xfrm>
        </p:spPr>
        <p:txBody>
          <a:bodyPr>
            <a:normAutofit fontScale="85000" lnSpcReduction="10000"/>
          </a:bodyPr>
          <a:lstStyle/>
          <a:p>
            <a:r>
              <a:rPr lang="nl-NL" dirty="0"/>
              <a:t>Aanvullen en compenseren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4AEA48C-FD3F-4912-B24C-C6598F40C3D1}"/>
              </a:ext>
            </a:extLst>
          </p:cNvPr>
          <p:cNvSpPr txBox="1"/>
          <p:nvPr/>
        </p:nvSpPr>
        <p:spPr>
          <a:xfrm>
            <a:off x="5193437" y="1840225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83 - 49 =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643498A-28AD-4969-A8AB-DC46AB8142D6}"/>
              </a:ext>
            </a:extLst>
          </p:cNvPr>
          <p:cNvSpPr txBox="1"/>
          <p:nvPr/>
        </p:nvSpPr>
        <p:spPr>
          <a:xfrm>
            <a:off x="5193437" y="2488508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83 – 50 = 33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C4F2917-FB7F-471D-BCD1-1BA946C51719}"/>
              </a:ext>
            </a:extLst>
          </p:cNvPr>
          <p:cNvSpPr txBox="1"/>
          <p:nvPr/>
        </p:nvSpPr>
        <p:spPr>
          <a:xfrm>
            <a:off x="5193437" y="3059668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83 – 49 = 33 + 1 = 34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4CFDD3D-073C-4600-A115-5AD82FA9B829}"/>
              </a:ext>
            </a:extLst>
          </p:cNvPr>
          <p:cNvSpPr txBox="1"/>
          <p:nvPr/>
        </p:nvSpPr>
        <p:spPr>
          <a:xfrm>
            <a:off x="1278385" y="3429000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of   83 – 49 =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F82FDFB7-77B6-4014-8E30-E20674E0A974}"/>
              </a:ext>
            </a:extLst>
          </p:cNvPr>
          <p:cNvSpPr txBox="1"/>
          <p:nvPr/>
        </p:nvSpPr>
        <p:spPr>
          <a:xfrm>
            <a:off x="1278385" y="3865485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   84 – 50 =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CFBB76A8-3F75-4FCE-B1A6-0AEA2F2D65C8}"/>
              </a:ext>
            </a:extLst>
          </p:cNvPr>
          <p:cNvSpPr txBox="1"/>
          <p:nvPr/>
        </p:nvSpPr>
        <p:spPr>
          <a:xfrm>
            <a:off x="3037643" y="3865485"/>
            <a:ext cx="3373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34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B95B9759-4EDD-49B3-99FB-6436882B5470}"/>
              </a:ext>
            </a:extLst>
          </p:cNvPr>
          <p:cNvSpPr txBox="1">
            <a:spLocks/>
          </p:cNvSpPr>
          <p:nvPr/>
        </p:nvSpPr>
        <p:spPr>
          <a:xfrm>
            <a:off x="609599" y="2656832"/>
            <a:ext cx="3172287" cy="4683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8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4400" indent="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Of beide getallen aanvullen</a:t>
            </a:r>
          </a:p>
        </p:txBody>
      </p:sp>
    </p:spTree>
    <p:extLst>
      <p:ext uri="{BB962C8B-B14F-4D97-AF65-F5344CB8AC3E}">
        <p14:creationId xmlns:p14="http://schemas.microsoft.com/office/powerpoint/2010/main" val="399186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Splash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81</Words>
  <Application>Microsoft Office PowerPoint</Application>
  <PresentationFormat>Breedbeeld</PresentationFormat>
  <Paragraphs>18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Avenir Next LT Pro</vt:lpstr>
      <vt:lpstr>Posterama</vt:lpstr>
      <vt:lpstr>SplashVTI</vt:lpstr>
      <vt:lpstr>BV 6</vt:lpstr>
      <vt:lpstr>Optellen</vt:lpstr>
      <vt:lpstr>Aftrekken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BV 6</dc:title>
  <dc:creator>Marcel Soer</dc:creator>
  <cp:lastModifiedBy>Marcel Soer</cp:lastModifiedBy>
  <cp:revision>1</cp:revision>
  <dcterms:created xsi:type="dcterms:W3CDTF">2022-09-26T09:05:04Z</dcterms:created>
  <dcterms:modified xsi:type="dcterms:W3CDTF">2022-09-26T10:00:17Z</dcterms:modified>
</cp:coreProperties>
</file>